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2" r:id="rId2"/>
    <p:sldId id="280" r:id="rId3"/>
    <p:sldId id="299" r:id="rId4"/>
    <p:sldId id="300" r:id="rId5"/>
    <p:sldId id="303" r:id="rId6"/>
  </p:sldIdLst>
  <p:sldSz cx="12192000" cy="6858000"/>
  <p:notesSz cx="6858000" cy="9144000"/>
  <p:embeddedFontLst>
    <p:embeddedFont>
      <p:font typeface="Pretendard" panose="02000503000000020004" pitchFamily="2" charset="-127"/>
      <p:regular r:id="rId7"/>
      <p:bold r:id="rId8"/>
    </p:embeddedFont>
    <p:embeddedFont>
      <p:font typeface="Pretendard Black" panose="02000A03000000020004" pitchFamily="2" charset="-127"/>
      <p:bold r:id="rId9"/>
    </p:embeddedFont>
    <p:embeddedFont>
      <p:font typeface="Pretendard Light" panose="02000403000000020004" pitchFamily="2" charset="-127"/>
      <p:regular r:id="rId10"/>
    </p:embeddedFont>
    <p:embeddedFont>
      <p:font typeface="Pretendard Medium" panose="02000603000000020004" pitchFamily="2" charset="-127"/>
      <p:regular r:id="rId11"/>
    </p:embeddedFont>
    <p:embeddedFont>
      <p:font typeface="Pretendard SemiBold" panose="02000703000000020004" pitchFamily="2" charset="-127"/>
      <p:regular r:id="rId11"/>
      <p:bold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E46"/>
    <a:srgbClr val="039FFB"/>
    <a:srgbClr val="0452F9"/>
    <a:srgbClr val="E9B672"/>
    <a:srgbClr val="CAE4F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11/24/2024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10075464" y="417249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자율주행팀</a:t>
            </a:r>
            <a:r>
              <a:rPr kumimoji="1" lang="en-US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Extrinsics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Intrinsics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5384606" y="1939413"/>
            <a:ext cx="441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Extrinsics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(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파라미터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E1A09-F1D9-128E-2848-B8ABC31F12C2}"/>
              </a:ext>
            </a:extLst>
          </p:cNvPr>
          <p:cNvSpPr txBox="1"/>
          <p:nvPr/>
        </p:nvSpPr>
        <p:spPr>
          <a:xfrm>
            <a:off x="5384606" y="2924557"/>
            <a:ext cx="430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Intrinsics (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파라미터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DC733-4D09-7C3D-B9F0-01A4D58EAA77}"/>
              </a:ext>
            </a:extLst>
          </p:cNvPr>
          <p:cNvSpPr txBox="1"/>
          <p:nvPr/>
        </p:nvSpPr>
        <p:spPr>
          <a:xfrm>
            <a:off x="5384606" y="2379023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보는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카메라의 위치 정보를 담고 있는 행렬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7B198-62A0-600B-8D1E-B55CAA702CB3}"/>
              </a:ext>
            </a:extLst>
          </p:cNvPr>
          <p:cNvSpPr txBox="1"/>
          <p:nvPr/>
        </p:nvSpPr>
        <p:spPr>
          <a:xfrm>
            <a:off x="5384606" y="3324667"/>
            <a:ext cx="610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고유의 특성 정보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주점의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비대칭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담고 있는 행렬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051963-D44A-44BD-315F-48DD98B3223B}"/>
              </a:ext>
            </a:extLst>
          </p:cNvPr>
          <p:cNvGrpSpPr/>
          <p:nvPr/>
        </p:nvGrpSpPr>
        <p:grpSpPr>
          <a:xfrm>
            <a:off x="985014" y="1936867"/>
            <a:ext cx="3453318" cy="1966857"/>
            <a:chOff x="608582" y="1637073"/>
            <a:chExt cx="3991993" cy="22233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7AAA16-67B1-3188-8EB3-0361C971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582" y="1662883"/>
              <a:ext cx="3991993" cy="219752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8FF339-F0BB-3533-CF23-72F5B77E39C9}"/>
                </a:ext>
              </a:extLst>
            </p:cNvPr>
            <p:cNvSpPr/>
            <p:nvPr/>
          </p:nvSpPr>
          <p:spPr>
            <a:xfrm>
              <a:off x="608582" y="1637073"/>
              <a:ext cx="3991993" cy="2223333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DD310E-77CA-E25B-AD90-7BF78FC69F03}"/>
              </a:ext>
            </a:extLst>
          </p:cNvPr>
          <p:cNvGrpSpPr/>
          <p:nvPr/>
        </p:nvGrpSpPr>
        <p:grpSpPr>
          <a:xfrm>
            <a:off x="985015" y="4424990"/>
            <a:ext cx="3453318" cy="2008996"/>
            <a:chOff x="6954213" y="4171551"/>
            <a:chExt cx="3853317" cy="21079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2BB3E9-E0F9-FAFE-7222-6E82CE4F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213" y="4171551"/>
              <a:ext cx="3853317" cy="210794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725A4B-5CB9-FC9A-196B-F17D142E950E}"/>
                </a:ext>
              </a:extLst>
            </p:cNvPr>
            <p:cNvSpPr/>
            <p:nvPr/>
          </p:nvSpPr>
          <p:spPr>
            <a:xfrm>
              <a:off x="6954213" y="4171552"/>
              <a:ext cx="3853317" cy="2107943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730B8B-FC77-CFB8-3F38-8BAF02771CA7}"/>
              </a:ext>
            </a:extLst>
          </p:cNvPr>
          <p:cNvSpPr/>
          <p:nvPr/>
        </p:nvSpPr>
        <p:spPr>
          <a:xfrm>
            <a:off x="788275" y="1648494"/>
            <a:ext cx="1644869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Pinhole Camera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EB59FE-F09D-8027-458C-30847AF9D904}"/>
              </a:ext>
            </a:extLst>
          </p:cNvPr>
          <p:cNvSpPr/>
          <p:nvPr/>
        </p:nvSpPr>
        <p:spPr>
          <a:xfrm>
            <a:off x="788276" y="4034630"/>
            <a:ext cx="2550326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Coordinate Transformation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14C27-9A96-DFB4-80FA-0BE5FC5A6B52}"/>
              </a:ext>
            </a:extLst>
          </p:cNvPr>
          <p:cNvSpPr txBox="1"/>
          <p:nvPr/>
        </p:nvSpPr>
        <p:spPr>
          <a:xfrm>
            <a:off x="5384606" y="4383137"/>
            <a:ext cx="31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세계를 카메라 화면에 담는 방법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7EBBA6-CF6D-955A-25BC-1008A452EF7D}"/>
              </a:ext>
            </a:extLst>
          </p:cNvPr>
          <p:cNvSpPr txBox="1"/>
          <p:nvPr/>
        </p:nvSpPr>
        <p:spPr>
          <a:xfrm>
            <a:off x="5384606" y="4894954"/>
            <a:ext cx="4207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세계를 표현할 좌표계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(ex. GPS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FD975-726A-971A-5D6B-C2C0F78CA8E9}"/>
              </a:ext>
            </a:extLst>
          </p:cNvPr>
          <p:cNvSpPr txBox="1"/>
          <p:nvPr/>
        </p:nvSpPr>
        <p:spPr>
          <a:xfrm>
            <a:off x="5384605" y="5190937"/>
            <a:ext cx="58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Camera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 좌표계를 카메라 좌표계로 변환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F7BF18-3B6D-4BC1-F692-A4F371D5E001}"/>
              </a:ext>
            </a:extLst>
          </p:cNvPr>
          <p:cNvSpPr txBox="1"/>
          <p:nvPr/>
        </p:nvSpPr>
        <p:spPr>
          <a:xfrm>
            <a:off x="5384604" y="5474354"/>
            <a:ext cx="597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Camera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좌표계를 이미지 좌표계로 변환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81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198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Calibration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A078B-F006-BF10-C3FE-0D51EED9E57E}"/>
              </a:ext>
            </a:extLst>
          </p:cNvPr>
          <p:cNvSpPr txBox="1"/>
          <p:nvPr/>
        </p:nvSpPr>
        <p:spPr>
          <a:xfrm>
            <a:off x="4661981" y="2556491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필요성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2B895-F884-5225-276C-29C173564004}"/>
              </a:ext>
            </a:extLst>
          </p:cNvPr>
          <p:cNvSpPr txBox="1"/>
          <p:nvPr/>
        </p:nvSpPr>
        <p:spPr>
          <a:xfrm>
            <a:off x="4661981" y="2967526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(2D)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좌표점들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정확히 계산하기 위함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B06CE-9134-1629-4ADE-DA0E2246A5A0}"/>
              </a:ext>
            </a:extLst>
          </p:cNvPr>
          <p:cNvSpPr txBox="1"/>
          <p:nvPr/>
        </p:nvSpPr>
        <p:spPr>
          <a:xfrm>
            <a:off x="4661981" y="3692066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준비물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8CF26-82A9-66BA-EEAA-74AF9F9F05C9}"/>
              </a:ext>
            </a:extLst>
          </p:cNvPr>
          <p:cNvSpPr txBox="1"/>
          <p:nvPr/>
        </p:nvSpPr>
        <p:spPr>
          <a:xfrm>
            <a:off x="4661981" y="4112626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균일한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격자점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가지고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있어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교차점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탐색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용이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DEF73-EB48-E7FF-305A-3F5E5DCE06AE}"/>
              </a:ext>
            </a:extLst>
          </p:cNvPr>
          <p:cNvSpPr txBox="1"/>
          <p:nvPr/>
        </p:nvSpPr>
        <p:spPr>
          <a:xfrm>
            <a:off x="4661981" y="4810211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과정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8758BA-0C89-6073-FD0B-9DC10DCD76B6}"/>
              </a:ext>
            </a:extLst>
          </p:cNvPr>
          <p:cNvSpPr txBox="1"/>
          <p:nvPr/>
        </p:nvSpPr>
        <p:spPr>
          <a:xfrm>
            <a:off x="4661983" y="5222029"/>
            <a:ext cx="4207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고정시키기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76803-1B51-8A4F-D75B-9CFA6F8FF0CC}"/>
              </a:ext>
            </a:extLst>
          </p:cNvPr>
          <p:cNvSpPr txBox="1"/>
          <p:nvPr/>
        </p:nvSpPr>
        <p:spPr>
          <a:xfrm>
            <a:off x="4661982" y="5518012"/>
            <a:ext cx="58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여러각도에서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촬영하기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2D582-01D3-63CA-134E-8ED910500CEA}"/>
              </a:ext>
            </a:extLst>
          </p:cNvPr>
          <p:cNvSpPr txBox="1"/>
          <p:nvPr/>
        </p:nvSpPr>
        <p:spPr>
          <a:xfrm>
            <a:off x="4661981" y="5801429"/>
            <a:ext cx="597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촬영한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교차점들의 이미지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구하기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2C2DAB-8FDC-917F-B015-E45D72487F13}"/>
              </a:ext>
            </a:extLst>
          </p:cNvPr>
          <p:cNvSpPr txBox="1"/>
          <p:nvPr/>
        </p:nvSpPr>
        <p:spPr>
          <a:xfrm>
            <a:off x="4661980" y="6102486"/>
            <a:ext cx="715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4.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교차점의 세계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점을 활용해 카메라 파라미터 구하기 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8161C2-C18D-D72D-5D01-24F0BF3C960B}"/>
              </a:ext>
            </a:extLst>
          </p:cNvPr>
          <p:cNvSpPr txBox="1"/>
          <p:nvPr/>
        </p:nvSpPr>
        <p:spPr>
          <a:xfrm>
            <a:off x="4661983" y="1491482"/>
            <a:ext cx="286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Calibration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42D9A-A172-2BBE-D144-D96B66D50B02}"/>
              </a:ext>
            </a:extLst>
          </p:cNvPr>
          <p:cNvSpPr txBox="1"/>
          <p:nvPr/>
        </p:nvSpPr>
        <p:spPr>
          <a:xfrm>
            <a:off x="4661983" y="1902517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Extrinsics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찾는 것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B2B313-4C44-1317-6DBF-ED0D87FB172A}"/>
              </a:ext>
            </a:extLst>
          </p:cNvPr>
          <p:cNvGrpSpPr/>
          <p:nvPr/>
        </p:nvGrpSpPr>
        <p:grpSpPr>
          <a:xfrm>
            <a:off x="994858" y="1751374"/>
            <a:ext cx="2696169" cy="1526777"/>
            <a:chOff x="618461" y="1598974"/>
            <a:chExt cx="3240854" cy="1847236"/>
          </a:xfrm>
        </p:grpSpPr>
        <p:pic>
          <p:nvPicPr>
            <p:cNvPr id="19" name="그림 18" descr="사각형, 게임, 실내 게임 및 스포츠, 보드게임이(가) 표시된 사진&#10;&#10;자동 생성된 설명">
              <a:extLst>
                <a:ext uri="{FF2B5EF4-FFF2-40B4-BE49-F238E27FC236}">
                  <a16:creationId xmlns:a16="http://schemas.microsoft.com/office/drawing/2014/main" id="{659518FB-5296-A7F6-1108-6425FBCA1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63" y="1598974"/>
              <a:ext cx="3239552" cy="1847236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F2F37BD-03FD-4EDD-C10A-91E309E6A896}"/>
                </a:ext>
              </a:extLst>
            </p:cNvPr>
            <p:cNvSpPr/>
            <p:nvPr/>
          </p:nvSpPr>
          <p:spPr>
            <a:xfrm>
              <a:off x="618461" y="1603714"/>
              <a:ext cx="3239552" cy="184249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3F95D8-EF03-71B2-81A7-1163F261385E}"/>
              </a:ext>
            </a:extLst>
          </p:cNvPr>
          <p:cNvGrpSpPr/>
          <p:nvPr/>
        </p:nvGrpSpPr>
        <p:grpSpPr>
          <a:xfrm>
            <a:off x="980411" y="3665575"/>
            <a:ext cx="2710616" cy="1536895"/>
            <a:chOff x="618461" y="3732249"/>
            <a:chExt cx="3239552" cy="1856909"/>
          </a:xfrm>
        </p:grpSpPr>
        <p:pic>
          <p:nvPicPr>
            <p:cNvPr id="25" name="그림 24" descr="스크린샷, 사각형, 실내, 예술이(가) 표시된 사진&#10;&#10;자동 생성된 설명">
              <a:extLst>
                <a:ext uri="{FF2B5EF4-FFF2-40B4-BE49-F238E27FC236}">
                  <a16:creationId xmlns:a16="http://schemas.microsoft.com/office/drawing/2014/main" id="{F3EB3C52-E953-4E24-3EDD-E3DEC8AB1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61" y="3746662"/>
              <a:ext cx="3239552" cy="184249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AE42CC-01AD-42EF-9116-29D2AE8B4991}"/>
                </a:ext>
              </a:extLst>
            </p:cNvPr>
            <p:cNvSpPr/>
            <p:nvPr/>
          </p:nvSpPr>
          <p:spPr>
            <a:xfrm>
              <a:off x="641131" y="3732249"/>
              <a:ext cx="3216882" cy="185690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2A80CAD-B5F4-06DB-C073-D1062D7DDA2A}"/>
              </a:ext>
            </a:extLst>
          </p:cNvPr>
          <p:cNvSpPr/>
          <p:nvPr/>
        </p:nvSpPr>
        <p:spPr>
          <a:xfrm>
            <a:off x="747208" y="5613910"/>
            <a:ext cx="3215580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Camera </a:t>
            </a:r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Extrinsics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Intrinsics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B68A38-785E-42F1-D917-4345915E3F4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2342401" y="3278150"/>
            <a:ext cx="2803" cy="38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2B6307-4572-82AD-5159-996029790D54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2345204" y="5202470"/>
            <a:ext cx="9794" cy="41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23C3898-2DD7-FB9D-EF47-1408A076C9B5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</p:spTree>
    <p:extLst>
      <p:ext uri="{BB962C8B-B14F-4D97-AF65-F5344CB8AC3E}">
        <p14:creationId xmlns:p14="http://schemas.microsoft.com/office/powerpoint/2010/main" val="57700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694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Metric3D : Towards Zero-shot Metric 3D Prediction from A Single Image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445020-2998-D37C-2722-DCF2849EA9C6}"/>
              </a:ext>
            </a:extLst>
          </p:cNvPr>
          <p:cNvGrpSpPr/>
          <p:nvPr/>
        </p:nvGrpSpPr>
        <p:grpSpPr>
          <a:xfrm>
            <a:off x="641131" y="1704748"/>
            <a:ext cx="2166235" cy="2291812"/>
            <a:chOff x="788275" y="1704748"/>
            <a:chExt cx="2409149" cy="2660006"/>
          </a:xfrm>
        </p:grpSpPr>
        <p:pic>
          <p:nvPicPr>
            <p:cNvPr id="10" name="그림 9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D5BE8B99-DA28-2968-F873-1BB056A4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275" y="1714885"/>
              <a:ext cx="2409149" cy="264986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E4D68C-E0F5-DB9E-0BBF-9A8D07C5D640}"/>
                </a:ext>
              </a:extLst>
            </p:cNvPr>
            <p:cNvSpPr/>
            <p:nvPr/>
          </p:nvSpPr>
          <p:spPr>
            <a:xfrm>
              <a:off x="788276" y="1704748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DB3C61-E718-85BF-BACE-B1AA89B81200}"/>
              </a:ext>
            </a:extLst>
          </p:cNvPr>
          <p:cNvGrpSpPr/>
          <p:nvPr/>
        </p:nvGrpSpPr>
        <p:grpSpPr>
          <a:xfrm>
            <a:off x="3107914" y="1695981"/>
            <a:ext cx="2166234" cy="2291812"/>
            <a:chOff x="3473043" y="1714885"/>
            <a:chExt cx="2409148" cy="2649869"/>
          </a:xfrm>
        </p:grpSpPr>
        <p:pic>
          <p:nvPicPr>
            <p:cNvPr id="12" name="그림 11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9CA005B3-C4E3-D41B-4926-2C902C83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780" y="1714885"/>
              <a:ext cx="2402411" cy="263973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8FE044-D3A3-21F9-277C-7A230C2C6059}"/>
                </a:ext>
              </a:extLst>
            </p:cNvPr>
            <p:cNvSpPr/>
            <p:nvPr/>
          </p:nvSpPr>
          <p:spPr>
            <a:xfrm>
              <a:off x="3473043" y="1714885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A6D2A7-7BA0-3FA9-A716-E87F003BB829}"/>
              </a:ext>
            </a:extLst>
          </p:cNvPr>
          <p:cNvSpPr txBox="1"/>
          <p:nvPr/>
        </p:nvSpPr>
        <p:spPr>
          <a:xfrm>
            <a:off x="5714405" y="1601899"/>
            <a:ext cx="225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Metric Ambiguity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4160E2-E1FC-C17F-A580-FFA49BEA1893}"/>
              </a:ext>
            </a:extLst>
          </p:cNvPr>
          <p:cNvSpPr txBox="1"/>
          <p:nvPr/>
        </p:nvSpPr>
        <p:spPr>
          <a:xfrm>
            <a:off x="5714403" y="2002009"/>
            <a:ext cx="490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사진만 보면 정확한 깊이를 알 수 없음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1B89E4-F60C-E0E0-6360-9D1ACD96E673}"/>
              </a:ext>
            </a:extLst>
          </p:cNvPr>
          <p:cNvGrpSpPr/>
          <p:nvPr/>
        </p:nvGrpSpPr>
        <p:grpSpPr>
          <a:xfrm>
            <a:off x="519933" y="4577640"/>
            <a:ext cx="4754215" cy="1558216"/>
            <a:chOff x="567558" y="4294805"/>
            <a:chExt cx="4289631" cy="1274772"/>
          </a:xfrm>
        </p:grpSpPr>
        <p:pic>
          <p:nvPicPr>
            <p:cNvPr id="23" name="그림 22" descr="라인, 도표, 폰트, 그래프이(가) 표시된 사진&#10;&#10;자동 생성된 설명">
              <a:extLst>
                <a:ext uri="{FF2B5EF4-FFF2-40B4-BE49-F238E27FC236}">
                  <a16:creationId xmlns:a16="http://schemas.microsoft.com/office/drawing/2014/main" id="{29BA747F-F034-BB6B-5638-5DABF5ED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58" y="4323427"/>
              <a:ext cx="4289631" cy="12461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65D05-5506-DA80-0C23-861D35721B28}"/>
                </a:ext>
              </a:extLst>
            </p:cNvPr>
            <p:cNvSpPr/>
            <p:nvPr/>
          </p:nvSpPr>
          <p:spPr>
            <a:xfrm>
              <a:off x="641131" y="4294805"/>
              <a:ext cx="4216058" cy="127477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AF87D8-CCB0-4F59-09F0-9B920007AAE1}"/>
              </a:ext>
            </a:extLst>
          </p:cNvPr>
          <p:cNvSpPr txBox="1"/>
          <p:nvPr/>
        </p:nvSpPr>
        <p:spPr>
          <a:xfrm>
            <a:off x="714703" y="4022812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52mm 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02F3F-2F88-53AB-4DD7-AE82A981DA8E}"/>
              </a:ext>
            </a:extLst>
          </p:cNvPr>
          <p:cNvSpPr txBox="1"/>
          <p:nvPr/>
        </p:nvSpPr>
        <p:spPr>
          <a:xfrm>
            <a:off x="3179410" y="4023944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26mm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91C0B-24AF-5B4A-8430-3C9EF77C8F26}"/>
              </a:ext>
            </a:extLst>
          </p:cNvPr>
          <p:cNvSpPr txBox="1"/>
          <p:nvPr/>
        </p:nvSpPr>
        <p:spPr>
          <a:xfrm>
            <a:off x="5714404" y="2809868"/>
            <a:ext cx="346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Depth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Estimation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13354-7E1C-9C5B-9EBD-CAA70623709B}"/>
              </a:ext>
            </a:extLst>
          </p:cNvPr>
          <p:cNvSpPr txBox="1"/>
          <p:nvPr/>
        </p:nvSpPr>
        <p:spPr>
          <a:xfrm>
            <a:off x="5777658" y="3196282"/>
            <a:ext cx="646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NeWCRFs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한장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찍은 사진만 정확한 깊이 추론 가능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79385F-CAD2-7260-B4A6-E9CEDA517DE2}"/>
              </a:ext>
            </a:extLst>
          </p:cNvPr>
          <p:cNvSpPr txBox="1"/>
          <p:nvPr/>
        </p:nvSpPr>
        <p:spPr>
          <a:xfrm>
            <a:off x="5777658" y="3553202"/>
            <a:ext cx="587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LiDaS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추론은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961245-3534-36C5-67D1-E7A382A58223}"/>
              </a:ext>
            </a:extLst>
          </p:cNvPr>
          <p:cNvSpPr txBox="1"/>
          <p:nvPr/>
        </p:nvSpPr>
        <p:spPr>
          <a:xfrm>
            <a:off x="5777660" y="4174386"/>
            <a:ext cx="346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0C51B1-E21F-FE41-941E-E3AB2CBAD72D}"/>
              </a:ext>
            </a:extLst>
          </p:cNvPr>
          <p:cNvSpPr txBox="1"/>
          <p:nvPr/>
        </p:nvSpPr>
        <p:spPr>
          <a:xfrm>
            <a:off x="5777660" y="4600575"/>
            <a:ext cx="561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한장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추론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DE48B-E279-5FD9-5BE3-24BB4A99FF1E}"/>
              </a:ext>
            </a:extLst>
          </p:cNvPr>
          <p:cNvSpPr txBox="1"/>
          <p:nvPr/>
        </p:nvSpPr>
        <p:spPr>
          <a:xfrm>
            <a:off x="5777660" y="5201672"/>
            <a:ext cx="346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Method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D0828-ABE7-5A17-CF2C-8811D7079E54}"/>
              </a:ext>
            </a:extLst>
          </p:cNvPr>
          <p:cNvSpPr txBox="1"/>
          <p:nvPr/>
        </p:nvSpPr>
        <p:spPr>
          <a:xfrm>
            <a:off x="5777659" y="5656436"/>
            <a:ext cx="6204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Canonical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Transformation 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가상의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Random Proposal Normalization Loss 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조각내서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세밀하게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D29AAF-274A-0464-997C-B5951D86DE3D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003A08-049D-A275-1E2A-27AAC30DCA7D}"/>
              </a:ext>
            </a:extLst>
          </p:cNvPr>
          <p:cNvSpPr txBox="1"/>
          <p:nvPr/>
        </p:nvSpPr>
        <p:spPr>
          <a:xfrm>
            <a:off x="6276650" y="2296187"/>
            <a:ext cx="490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필요함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69DE63-5CB7-6786-552A-9D5F60F05733}"/>
              </a:ext>
            </a:extLst>
          </p:cNvPr>
          <p:cNvCxnSpPr>
            <a:cxnSpLocks/>
          </p:cNvCxnSpPr>
          <p:nvPr/>
        </p:nvCxnSpPr>
        <p:spPr>
          <a:xfrm>
            <a:off x="5996735" y="2452941"/>
            <a:ext cx="279915" cy="2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2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5DFAD17-BA58-BA0F-2CB8-56A627DC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79" y="1598973"/>
            <a:ext cx="7633894" cy="1926790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B8DC11-C9C2-1F41-D8C5-574D5C6C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2" y="3769701"/>
            <a:ext cx="3935441" cy="2613133"/>
          </a:xfrm>
          <a:prstGeom prst="rect">
            <a:avLst/>
          </a:prstGeom>
        </p:spPr>
      </p:pic>
      <p:pic>
        <p:nvPicPr>
          <p:cNvPr id="8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9BC4320-91D9-98C1-25CE-EE50F86F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38" y="3769701"/>
            <a:ext cx="6908581" cy="115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A8869C-0B0C-3CD4-AEB9-026191CCD98D}"/>
              </a:ext>
            </a:extLst>
          </p:cNvPr>
          <p:cNvSpPr txBox="1"/>
          <p:nvPr/>
        </p:nvSpPr>
        <p:spPr>
          <a:xfrm>
            <a:off x="4454237" y="5076266"/>
            <a:ext cx="8434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Zero-shot 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Estimation : NYUv2, KITTI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모델과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비슷한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Reconstruction : NYUv2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대부분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E0275A-65E2-5A9F-0446-E0A8DB647B27}"/>
              </a:ext>
            </a:extLst>
          </p:cNvPr>
          <p:cNvSpPr/>
          <p:nvPr/>
        </p:nvSpPr>
        <p:spPr>
          <a:xfrm>
            <a:off x="2080538" y="1773255"/>
            <a:ext cx="7633893" cy="175250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860190-1FA9-3E01-0BDB-0249432C8EB0}"/>
              </a:ext>
            </a:extLst>
          </p:cNvPr>
          <p:cNvSpPr/>
          <p:nvPr/>
        </p:nvSpPr>
        <p:spPr>
          <a:xfrm>
            <a:off x="311332" y="3769700"/>
            <a:ext cx="3935441" cy="261313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8AE12B-6D19-096A-1707-7612E2233A9C}"/>
              </a:ext>
            </a:extLst>
          </p:cNvPr>
          <p:cNvSpPr/>
          <p:nvPr/>
        </p:nvSpPr>
        <p:spPr>
          <a:xfrm>
            <a:off x="4490938" y="3769701"/>
            <a:ext cx="6908581" cy="112380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830049-23B3-263D-13C8-95774B106232}"/>
              </a:ext>
            </a:extLst>
          </p:cNvPr>
          <p:cNvSpPr/>
          <p:nvPr/>
        </p:nvSpPr>
        <p:spPr>
          <a:xfrm>
            <a:off x="4454237" y="5926951"/>
            <a:ext cx="6945282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Metric3D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주로 활용해 깊이 추정을 진행할 예정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EBEC1-A449-C14C-36B8-8190DDC765DA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FEE5A-AA3D-A249-72DC-617D8D803CF8}"/>
              </a:ext>
            </a:extLst>
          </p:cNvPr>
          <p:cNvSpPr txBox="1"/>
          <p:nvPr/>
        </p:nvSpPr>
        <p:spPr>
          <a:xfrm>
            <a:off x="880557" y="1229641"/>
            <a:ext cx="694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Metric3D : Towards Zero-shot Metric 3D Prediction from A Single Image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3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Words>339</Words>
  <Application>Microsoft Office PowerPoint</Application>
  <PresentationFormat>와이드스크린</PresentationFormat>
  <Paragraphs>53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Pretendard SemiBold</vt:lpstr>
      <vt:lpstr>Calibri Light</vt:lpstr>
      <vt:lpstr>Pretendard Black</vt:lpstr>
      <vt:lpstr>Pretendard Medium</vt:lpstr>
      <vt:lpstr>Pretendard</vt:lpstr>
      <vt:lpstr>Poppins</vt:lpstr>
      <vt:lpstr>Calibri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209</cp:revision>
  <dcterms:created xsi:type="dcterms:W3CDTF">2022-06-26T03:47:52Z</dcterms:created>
  <dcterms:modified xsi:type="dcterms:W3CDTF">2024-11-24T12:30:11Z</dcterms:modified>
</cp:coreProperties>
</file>